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68" r:id="rId5"/>
    <p:sldId id="271" r:id="rId6"/>
    <p:sldId id="263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80A41-0162-44A1-AE2C-32A59A6D34A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2E2987-6E12-48B8-B019-A48F0B8A6F63}">
      <dgm:prSet phldrT="[Текст]"/>
      <dgm:spPr/>
      <dgm:t>
        <a:bodyPr/>
        <a:lstStyle/>
        <a:p>
          <a:r>
            <a:rPr lang="ru-RU" dirty="0" smtClean="0"/>
            <a:t>МУНИЦИПАЛЬНАЯ СИСТЕМА ОБРАЗОВАНИЯ  </a:t>
          </a:r>
          <a:endParaRPr lang="ru-RU" dirty="0"/>
        </a:p>
      </dgm:t>
    </dgm:pt>
    <dgm:pt modelId="{7C78A6F5-E5C5-4556-9DD3-8DA8B1EF71A8}" type="parTrans" cxnId="{38C6B4DB-BF75-464C-939C-0A93838A4C51}">
      <dgm:prSet/>
      <dgm:spPr/>
      <dgm:t>
        <a:bodyPr/>
        <a:lstStyle/>
        <a:p>
          <a:endParaRPr lang="ru-RU"/>
        </a:p>
      </dgm:t>
    </dgm:pt>
    <dgm:pt modelId="{36D82FEF-9ADC-4782-8659-85A2150B144B}" type="sibTrans" cxnId="{38C6B4DB-BF75-464C-939C-0A93838A4C51}">
      <dgm:prSet/>
      <dgm:spPr/>
      <dgm:t>
        <a:bodyPr/>
        <a:lstStyle/>
        <a:p>
          <a:endParaRPr lang="ru-RU"/>
        </a:p>
      </dgm:t>
    </dgm:pt>
    <dgm:pt modelId="{7D503522-8AB4-46CF-8E20-F462E8B44548}">
      <dgm:prSet phldrT="[Текст]"/>
      <dgm:spPr/>
      <dgm:t>
        <a:bodyPr/>
        <a:lstStyle/>
        <a:p>
          <a:r>
            <a:rPr lang="ru-RU" dirty="0" smtClean="0"/>
            <a:t>Создание условий для получения доступного и качественного образования, соответствующего современным вызовам общества</a:t>
          </a:r>
          <a:endParaRPr lang="ru-RU" dirty="0"/>
        </a:p>
      </dgm:t>
    </dgm:pt>
    <dgm:pt modelId="{2F8E30D2-6E76-4715-B1BE-1686C9D5FA6C}" type="parTrans" cxnId="{6BC86375-9243-468A-83A1-77E934B0F526}">
      <dgm:prSet/>
      <dgm:spPr/>
      <dgm:t>
        <a:bodyPr/>
        <a:lstStyle/>
        <a:p>
          <a:endParaRPr lang="ru-RU"/>
        </a:p>
      </dgm:t>
    </dgm:pt>
    <dgm:pt modelId="{5D9047FB-086A-4F0F-A841-AC1F65581457}" type="sibTrans" cxnId="{6BC86375-9243-468A-83A1-77E934B0F526}">
      <dgm:prSet/>
      <dgm:spPr/>
      <dgm:t>
        <a:bodyPr/>
        <a:lstStyle/>
        <a:p>
          <a:endParaRPr lang="ru-RU"/>
        </a:p>
      </dgm:t>
    </dgm:pt>
    <dgm:pt modelId="{FDFC8E94-FB30-431B-97D0-10D72A89E562}">
      <dgm:prSet phldrT="[Текст]"/>
      <dgm:spPr/>
      <dgm:t>
        <a:bodyPr/>
        <a:lstStyle/>
        <a:p>
          <a:r>
            <a:rPr lang="ru-RU" dirty="0" smtClean="0"/>
            <a:t>Ответственность за общее культурное и интеллектуальное  развитие учащихся, формирование необходимых компетентностей как конкурентно способной личности в любой жизненной ситуации</a:t>
          </a:r>
          <a:endParaRPr lang="ru-RU" dirty="0"/>
        </a:p>
      </dgm:t>
    </dgm:pt>
    <dgm:pt modelId="{9CDAA6BC-1673-423E-B235-34B578999E09}" type="parTrans" cxnId="{B21934F3-EEDF-45D8-913A-3FA4ADACBA40}">
      <dgm:prSet/>
      <dgm:spPr/>
      <dgm:t>
        <a:bodyPr/>
        <a:lstStyle/>
        <a:p>
          <a:endParaRPr lang="ru-RU"/>
        </a:p>
      </dgm:t>
    </dgm:pt>
    <dgm:pt modelId="{305BB74A-DFA1-4ADE-ABDA-DA61F8A61FAD}" type="sibTrans" cxnId="{B21934F3-EEDF-45D8-913A-3FA4ADACBA40}">
      <dgm:prSet/>
      <dgm:spPr/>
      <dgm:t>
        <a:bodyPr/>
        <a:lstStyle/>
        <a:p>
          <a:endParaRPr lang="ru-RU"/>
        </a:p>
      </dgm:t>
    </dgm:pt>
    <dgm:pt modelId="{0A9B0306-8B2F-4ADC-97F7-918813800E16}">
      <dgm:prSet phldrT="[Текст]"/>
      <dgm:spPr/>
      <dgm:t>
        <a:bodyPr/>
        <a:lstStyle/>
        <a:p>
          <a:r>
            <a:rPr lang="ru-RU" dirty="0" smtClean="0"/>
            <a:t>Формирование позитивного образа гражданского общества,  компетентностей и культуры коллективного взаимодействия</a:t>
          </a:r>
          <a:endParaRPr lang="ru-RU" dirty="0"/>
        </a:p>
      </dgm:t>
    </dgm:pt>
    <dgm:pt modelId="{67DE2744-945A-4AD4-A927-CDD00B2DE8DB}" type="parTrans" cxnId="{BADABEC9-659C-4422-9A58-A97649ADA438}">
      <dgm:prSet/>
      <dgm:spPr/>
      <dgm:t>
        <a:bodyPr/>
        <a:lstStyle/>
        <a:p>
          <a:endParaRPr lang="ru-RU"/>
        </a:p>
      </dgm:t>
    </dgm:pt>
    <dgm:pt modelId="{A4A18EBB-2399-491F-A815-73613FEF3917}" type="sibTrans" cxnId="{BADABEC9-659C-4422-9A58-A97649ADA438}">
      <dgm:prSet/>
      <dgm:spPr/>
      <dgm:t>
        <a:bodyPr/>
        <a:lstStyle/>
        <a:p>
          <a:endParaRPr lang="ru-RU"/>
        </a:p>
      </dgm:t>
    </dgm:pt>
    <dgm:pt modelId="{24AF5E2F-2905-4F9E-9F72-2FA926360DD5}">
      <dgm:prSet phldrT="[Текст]"/>
      <dgm:spPr/>
      <dgm:t>
        <a:bodyPr/>
        <a:lstStyle/>
        <a:p>
          <a:r>
            <a:rPr lang="ru-RU" dirty="0" smtClean="0"/>
            <a:t>Своеобразный "социальный лифт", позволяющий личности преодолеть социальное неравенство посредством своих усилий в достижении качественных образовательных результатов</a:t>
          </a:r>
          <a:endParaRPr lang="ru-RU" dirty="0"/>
        </a:p>
      </dgm:t>
    </dgm:pt>
    <dgm:pt modelId="{98AE6A2E-0BA4-4644-90A9-2C158C518ACF}" type="parTrans" cxnId="{CCEF92B5-6242-4A58-8A52-807846610CA5}">
      <dgm:prSet/>
      <dgm:spPr/>
      <dgm:t>
        <a:bodyPr/>
        <a:lstStyle/>
        <a:p>
          <a:endParaRPr lang="ru-RU"/>
        </a:p>
      </dgm:t>
    </dgm:pt>
    <dgm:pt modelId="{5B3E54C7-D9A4-4329-B366-BB5BBB04E021}" type="sibTrans" cxnId="{CCEF92B5-6242-4A58-8A52-807846610CA5}">
      <dgm:prSet/>
      <dgm:spPr/>
      <dgm:t>
        <a:bodyPr/>
        <a:lstStyle/>
        <a:p>
          <a:endParaRPr lang="ru-RU"/>
        </a:p>
      </dgm:t>
    </dgm:pt>
    <dgm:pt modelId="{CB2817D3-8A0B-4EF4-83E4-26B5527FF6CF}" type="pres">
      <dgm:prSet presAssocID="{61B80A41-0162-44A1-AE2C-32A59A6D34A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C7643F-AAA5-4BFF-B7C6-522EDA41335B}" type="pres">
      <dgm:prSet presAssocID="{61B80A41-0162-44A1-AE2C-32A59A6D34AE}" presName="matrix" presStyleCnt="0"/>
      <dgm:spPr/>
    </dgm:pt>
    <dgm:pt modelId="{5C983586-100B-4F7D-A0F5-71CD8FD0C9EF}" type="pres">
      <dgm:prSet presAssocID="{61B80A41-0162-44A1-AE2C-32A59A6D34AE}" presName="tile1" presStyleLbl="node1" presStyleIdx="0" presStyleCnt="4"/>
      <dgm:spPr/>
      <dgm:t>
        <a:bodyPr/>
        <a:lstStyle/>
        <a:p>
          <a:endParaRPr lang="ru-RU"/>
        </a:p>
      </dgm:t>
    </dgm:pt>
    <dgm:pt modelId="{3DCD1AF5-AEB3-4B6A-B0C2-10C31198DB36}" type="pres">
      <dgm:prSet presAssocID="{61B80A41-0162-44A1-AE2C-32A59A6D34A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EBD64-9695-406C-89D4-C52EAE4E0D8F}" type="pres">
      <dgm:prSet presAssocID="{61B80A41-0162-44A1-AE2C-32A59A6D34AE}" presName="tile2" presStyleLbl="node1" presStyleIdx="1" presStyleCnt="4"/>
      <dgm:spPr/>
      <dgm:t>
        <a:bodyPr/>
        <a:lstStyle/>
        <a:p>
          <a:endParaRPr lang="ru-RU"/>
        </a:p>
      </dgm:t>
    </dgm:pt>
    <dgm:pt modelId="{E12895F8-5429-4E29-9F46-66DF643D6666}" type="pres">
      <dgm:prSet presAssocID="{61B80A41-0162-44A1-AE2C-32A59A6D34A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89FA3-F35D-4E7C-89EA-B2A9503D4A01}" type="pres">
      <dgm:prSet presAssocID="{61B80A41-0162-44A1-AE2C-32A59A6D34AE}" presName="tile3" presStyleLbl="node1" presStyleIdx="2" presStyleCnt="4"/>
      <dgm:spPr/>
      <dgm:t>
        <a:bodyPr/>
        <a:lstStyle/>
        <a:p>
          <a:endParaRPr lang="ru-RU"/>
        </a:p>
      </dgm:t>
    </dgm:pt>
    <dgm:pt modelId="{436A2049-0D09-4B62-914B-15B25CC3549C}" type="pres">
      <dgm:prSet presAssocID="{61B80A41-0162-44A1-AE2C-32A59A6D34A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FE862-EEAD-4B63-AB2A-68A443F3E506}" type="pres">
      <dgm:prSet presAssocID="{61B80A41-0162-44A1-AE2C-32A59A6D34AE}" presName="tile4" presStyleLbl="node1" presStyleIdx="3" presStyleCnt="4"/>
      <dgm:spPr/>
      <dgm:t>
        <a:bodyPr/>
        <a:lstStyle/>
        <a:p>
          <a:endParaRPr lang="ru-RU"/>
        </a:p>
      </dgm:t>
    </dgm:pt>
    <dgm:pt modelId="{318129D1-CEFA-4EFC-BADF-5F43F4DC0CB7}" type="pres">
      <dgm:prSet presAssocID="{61B80A41-0162-44A1-AE2C-32A59A6D34A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ADEB4-564E-4165-992B-2643B6766EB0}" type="pres">
      <dgm:prSet presAssocID="{61B80A41-0162-44A1-AE2C-32A59A6D34A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8C6B4DB-BF75-464C-939C-0A93838A4C51}" srcId="{61B80A41-0162-44A1-AE2C-32A59A6D34AE}" destId="{042E2987-6E12-48B8-B019-A48F0B8A6F63}" srcOrd="0" destOrd="0" parTransId="{7C78A6F5-E5C5-4556-9DD3-8DA8B1EF71A8}" sibTransId="{36D82FEF-9ADC-4782-8659-85A2150B144B}"/>
    <dgm:cxn modelId="{B21934F3-EEDF-45D8-913A-3FA4ADACBA40}" srcId="{042E2987-6E12-48B8-B019-A48F0B8A6F63}" destId="{FDFC8E94-FB30-431B-97D0-10D72A89E562}" srcOrd="1" destOrd="0" parTransId="{9CDAA6BC-1673-423E-B235-34B578999E09}" sibTransId="{305BB74A-DFA1-4ADE-ABDA-DA61F8A61FAD}"/>
    <dgm:cxn modelId="{33851F31-2359-4AB4-BD55-7CB6BF53309D}" type="presOf" srcId="{FDFC8E94-FB30-431B-97D0-10D72A89E562}" destId="{1EAEBD64-9695-406C-89D4-C52EAE4E0D8F}" srcOrd="0" destOrd="0" presId="urn:microsoft.com/office/officeart/2005/8/layout/matrix1"/>
    <dgm:cxn modelId="{D734FEB7-0CFC-4DD8-936A-1EECBFCE309B}" type="presOf" srcId="{7D503522-8AB4-46CF-8E20-F462E8B44548}" destId="{3DCD1AF5-AEB3-4B6A-B0C2-10C31198DB36}" srcOrd="1" destOrd="0" presId="urn:microsoft.com/office/officeart/2005/8/layout/matrix1"/>
    <dgm:cxn modelId="{61CF2705-0F85-4F3A-8586-E1D8E98360B5}" type="presOf" srcId="{0A9B0306-8B2F-4ADC-97F7-918813800E16}" destId="{436A2049-0D09-4B62-914B-15B25CC3549C}" srcOrd="1" destOrd="0" presId="urn:microsoft.com/office/officeart/2005/8/layout/matrix1"/>
    <dgm:cxn modelId="{4EAFE468-3FF2-4E06-B213-B9044EED5A71}" type="presOf" srcId="{0A9B0306-8B2F-4ADC-97F7-918813800E16}" destId="{B0389FA3-F35D-4E7C-89EA-B2A9503D4A01}" srcOrd="0" destOrd="0" presId="urn:microsoft.com/office/officeart/2005/8/layout/matrix1"/>
    <dgm:cxn modelId="{A9CEC793-32C1-43EC-9F81-D200D6E2670F}" type="presOf" srcId="{24AF5E2F-2905-4F9E-9F72-2FA926360DD5}" destId="{318129D1-CEFA-4EFC-BADF-5F43F4DC0CB7}" srcOrd="1" destOrd="0" presId="urn:microsoft.com/office/officeart/2005/8/layout/matrix1"/>
    <dgm:cxn modelId="{BADABEC9-659C-4422-9A58-A97649ADA438}" srcId="{042E2987-6E12-48B8-B019-A48F0B8A6F63}" destId="{0A9B0306-8B2F-4ADC-97F7-918813800E16}" srcOrd="2" destOrd="0" parTransId="{67DE2744-945A-4AD4-A927-CDD00B2DE8DB}" sibTransId="{A4A18EBB-2399-491F-A815-73613FEF3917}"/>
    <dgm:cxn modelId="{040BC0B1-FD20-4FAA-8607-D5BC50455E0A}" type="presOf" srcId="{61B80A41-0162-44A1-AE2C-32A59A6D34AE}" destId="{CB2817D3-8A0B-4EF4-83E4-26B5527FF6CF}" srcOrd="0" destOrd="0" presId="urn:microsoft.com/office/officeart/2005/8/layout/matrix1"/>
    <dgm:cxn modelId="{1C83928F-D78C-4FDF-9096-2F4757EECF12}" type="presOf" srcId="{7D503522-8AB4-46CF-8E20-F462E8B44548}" destId="{5C983586-100B-4F7D-A0F5-71CD8FD0C9EF}" srcOrd="0" destOrd="0" presId="urn:microsoft.com/office/officeart/2005/8/layout/matrix1"/>
    <dgm:cxn modelId="{CCEF92B5-6242-4A58-8A52-807846610CA5}" srcId="{042E2987-6E12-48B8-B019-A48F0B8A6F63}" destId="{24AF5E2F-2905-4F9E-9F72-2FA926360DD5}" srcOrd="3" destOrd="0" parTransId="{98AE6A2E-0BA4-4644-90A9-2C158C518ACF}" sibTransId="{5B3E54C7-D9A4-4329-B366-BB5BBB04E021}"/>
    <dgm:cxn modelId="{6BC86375-9243-468A-83A1-77E934B0F526}" srcId="{042E2987-6E12-48B8-B019-A48F0B8A6F63}" destId="{7D503522-8AB4-46CF-8E20-F462E8B44548}" srcOrd="0" destOrd="0" parTransId="{2F8E30D2-6E76-4715-B1BE-1686C9D5FA6C}" sibTransId="{5D9047FB-086A-4F0F-A841-AC1F65581457}"/>
    <dgm:cxn modelId="{ED18EA8F-33D2-4F3B-8AF9-FBBC30C7B1F4}" type="presOf" srcId="{042E2987-6E12-48B8-B019-A48F0B8A6F63}" destId="{F74ADEB4-564E-4165-992B-2643B6766EB0}" srcOrd="0" destOrd="0" presId="urn:microsoft.com/office/officeart/2005/8/layout/matrix1"/>
    <dgm:cxn modelId="{0072B2FF-8EF4-4638-8EA6-E875C7C7227B}" type="presOf" srcId="{FDFC8E94-FB30-431B-97D0-10D72A89E562}" destId="{E12895F8-5429-4E29-9F46-66DF643D6666}" srcOrd="1" destOrd="0" presId="urn:microsoft.com/office/officeart/2005/8/layout/matrix1"/>
    <dgm:cxn modelId="{A7B99555-4794-43BD-BE4F-C570ACB31FE9}" type="presOf" srcId="{24AF5E2F-2905-4F9E-9F72-2FA926360DD5}" destId="{C99FE862-EEAD-4B63-AB2A-68A443F3E506}" srcOrd="0" destOrd="0" presId="urn:microsoft.com/office/officeart/2005/8/layout/matrix1"/>
    <dgm:cxn modelId="{47E9AD4C-3DA2-45B1-A916-F3B2EE895F6E}" type="presParOf" srcId="{CB2817D3-8A0B-4EF4-83E4-26B5527FF6CF}" destId="{0FC7643F-AAA5-4BFF-B7C6-522EDA41335B}" srcOrd="0" destOrd="0" presId="urn:microsoft.com/office/officeart/2005/8/layout/matrix1"/>
    <dgm:cxn modelId="{7553C0A6-C0C6-49BA-902F-D36B66849D52}" type="presParOf" srcId="{0FC7643F-AAA5-4BFF-B7C6-522EDA41335B}" destId="{5C983586-100B-4F7D-A0F5-71CD8FD0C9EF}" srcOrd="0" destOrd="0" presId="urn:microsoft.com/office/officeart/2005/8/layout/matrix1"/>
    <dgm:cxn modelId="{1198B64A-CFAC-4C03-8DD7-DABAA088EA75}" type="presParOf" srcId="{0FC7643F-AAA5-4BFF-B7C6-522EDA41335B}" destId="{3DCD1AF5-AEB3-4B6A-B0C2-10C31198DB36}" srcOrd="1" destOrd="0" presId="urn:microsoft.com/office/officeart/2005/8/layout/matrix1"/>
    <dgm:cxn modelId="{AD87905D-E358-4971-9585-B6D4FACF4B9F}" type="presParOf" srcId="{0FC7643F-AAA5-4BFF-B7C6-522EDA41335B}" destId="{1EAEBD64-9695-406C-89D4-C52EAE4E0D8F}" srcOrd="2" destOrd="0" presId="urn:microsoft.com/office/officeart/2005/8/layout/matrix1"/>
    <dgm:cxn modelId="{3F780416-ACC7-418F-A033-DD3226AD3F24}" type="presParOf" srcId="{0FC7643F-AAA5-4BFF-B7C6-522EDA41335B}" destId="{E12895F8-5429-4E29-9F46-66DF643D6666}" srcOrd="3" destOrd="0" presId="urn:microsoft.com/office/officeart/2005/8/layout/matrix1"/>
    <dgm:cxn modelId="{D2ED740F-8C59-4D8A-9B80-047CA00964B4}" type="presParOf" srcId="{0FC7643F-AAA5-4BFF-B7C6-522EDA41335B}" destId="{B0389FA3-F35D-4E7C-89EA-B2A9503D4A01}" srcOrd="4" destOrd="0" presId="urn:microsoft.com/office/officeart/2005/8/layout/matrix1"/>
    <dgm:cxn modelId="{6FB0EBCA-C93F-4C04-AA13-24BACF5BEBF7}" type="presParOf" srcId="{0FC7643F-AAA5-4BFF-B7C6-522EDA41335B}" destId="{436A2049-0D09-4B62-914B-15B25CC3549C}" srcOrd="5" destOrd="0" presId="urn:microsoft.com/office/officeart/2005/8/layout/matrix1"/>
    <dgm:cxn modelId="{0A4414E5-D241-467C-BD61-2725109013E7}" type="presParOf" srcId="{0FC7643F-AAA5-4BFF-B7C6-522EDA41335B}" destId="{C99FE862-EEAD-4B63-AB2A-68A443F3E506}" srcOrd="6" destOrd="0" presId="urn:microsoft.com/office/officeart/2005/8/layout/matrix1"/>
    <dgm:cxn modelId="{E5FF6203-E42D-479A-9C6E-A5A092E6A031}" type="presParOf" srcId="{0FC7643F-AAA5-4BFF-B7C6-522EDA41335B}" destId="{318129D1-CEFA-4EFC-BADF-5F43F4DC0CB7}" srcOrd="7" destOrd="0" presId="urn:microsoft.com/office/officeart/2005/8/layout/matrix1"/>
    <dgm:cxn modelId="{74570A7B-E89F-4195-A7E6-42EC0F5A7F54}" type="presParOf" srcId="{CB2817D3-8A0B-4EF4-83E4-26B5527FF6CF}" destId="{F74ADEB4-564E-4165-992B-2643B6766EB0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5AEE22-1F69-4062-8139-78CED8AF5A8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159F09-F055-4E78-B7D0-FCBB4B1D4D9D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98C4BBAF-608E-430D-96AE-D5F9DDD6C0A4}" type="parTrans" cxnId="{E759D560-3396-4AEC-8D58-B0569E171BCC}">
      <dgm:prSet/>
      <dgm:spPr/>
      <dgm:t>
        <a:bodyPr/>
        <a:lstStyle/>
        <a:p>
          <a:endParaRPr lang="ru-RU"/>
        </a:p>
      </dgm:t>
    </dgm:pt>
    <dgm:pt modelId="{BEE771B0-3F5B-4ABB-A694-35D1E9F595B6}" type="sibTrans" cxnId="{E759D560-3396-4AEC-8D58-B0569E171BCC}">
      <dgm:prSet/>
      <dgm:spPr/>
      <dgm:t>
        <a:bodyPr/>
        <a:lstStyle/>
        <a:p>
          <a:endParaRPr lang="ru-RU"/>
        </a:p>
      </dgm:t>
    </dgm:pt>
    <dgm:pt modelId="{FFEAE995-DE16-4D74-9161-D8C7F319B627}">
      <dgm:prSet phldrT="[Текст]"/>
      <dgm:spPr/>
      <dgm:t>
        <a:bodyPr/>
        <a:lstStyle/>
        <a:p>
          <a:r>
            <a:rPr lang="ru-RU" dirty="0" smtClean="0"/>
            <a:t> обмен организационно – методическими ресурсами</a:t>
          </a:r>
          <a:endParaRPr lang="ru-RU" dirty="0"/>
        </a:p>
      </dgm:t>
    </dgm:pt>
    <dgm:pt modelId="{869DAA15-B3FD-4B3E-8C77-390D3A1625C3}" type="parTrans" cxnId="{7FC505D5-9878-4AFF-B8EB-8AAC9B226FF0}">
      <dgm:prSet/>
      <dgm:spPr/>
      <dgm:t>
        <a:bodyPr/>
        <a:lstStyle/>
        <a:p>
          <a:endParaRPr lang="ru-RU"/>
        </a:p>
      </dgm:t>
    </dgm:pt>
    <dgm:pt modelId="{A8CAF883-CFEB-4665-9370-0D5AB670EF04}" type="sibTrans" cxnId="{7FC505D5-9878-4AFF-B8EB-8AAC9B226FF0}">
      <dgm:prSet/>
      <dgm:spPr/>
      <dgm:t>
        <a:bodyPr/>
        <a:lstStyle/>
        <a:p>
          <a:endParaRPr lang="ru-RU"/>
        </a:p>
      </dgm:t>
    </dgm:pt>
    <dgm:pt modelId="{D11753B2-F5C8-4EF6-B93B-4EDAB32F3168}">
      <dgm:prSet phldrT="[Текст]"/>
      <dgm:spPr/>
      <dgm:t>
        <a:bodyPr/>
        <a:lstStyle/>
        <a:p>
          <a:r>
            <a:rPr lang="ru-RU" dirty="0" smtClean="0"/>
            <a:t>повышение профессиональной компетентности</a:t>
          </a:r>
          <a:endParaRPr lang="ru-RU" dirty="0"/>
        </a:p>
      </dgm:t>
    </dgm:pt>
    <dgm:pt modelId="{5E6047D8-7DDC-4743-8D23-9A231ACBA2CA}" type="parTrans" cxnId="{393D0C6F-1C12-4BB9-8638-8FC9A9E6B94A}">
      <dgm:prSet/>
      <dgm:spPr/>
      <dgm:t>
        <a:bodyPr/>
        <a:lstStyle/>
        <a:p>
          <a:endParaRPr lang="ru-RU"/>
        </a:p>
      </dgm:t>
    </dgm:pt>
    <dgm:pt modelId="{72509226-D77C-4E6D-8051-BAFF8F642EA5}" type="sibTrans" cxnId="{393D0C6F-1C12-4BB9-8638-8FC9A9E6B94A}">
      <dgm:prSet/>
      <dgm:spPr/>
      <dgm:t>
        <a:bodyPr/>
        <a:lstStyle/>
        <a:p>
          <a:endParaRPr lang="ru-RU"/>
        </a:p>
      </dgm:t>
    </dgm:pt>
    <dgm:pt modelId="{23C716B6-3FA0-4355-B175-DF12C2E90FEB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40C96F5E-DB57-457C-8CF2-3BA649CE0AB5}" type="parTrans" cxnId="{C0ED7F48-0870-4D57-B061-C9A875415777}">
      <dgm:prSet/>
      <dgm:spPr/>
      <dgm:t>
        <a:bodyPr/>
        <a:lstStyle/>
        <a:p>
          <a:endParaRPr lang="ru-RU"/>
        </a:p>
      </dgm:t>
    </dgm:pt>
    <dgm:pt modelId="{F11DD998-CBA7-4B29-88EC-54FC805C0478}" type="sibTrans" cxnId="{C0ED7F48-0870-4D57-B061-C9A875415777}">
      <dgm:prSet/>
      <dgm:spPr/>
      <dgm:t>
        <a:bodyPr/>
        <a:lstStyle/>
        <a:p>
          <a:endParaRPr lang="ru-RU"/>
        </a:p>
      </dgm:t>
    </dgm:pt>
    <dgm:pt modelId="{351D2E58-BB92-4CF6-90EC-2CD7D84A5678}">
      <dgm:prSet phldrT="[Текст]"/>
      <dgm:spPr/>
      <dgm:t>
        <a:bodyPr/>
        <a:lstStyle/>
        <a:p>
          <a:r>
            <a:rPr lang="ru-RU" dirty="0" smtClean="0"/>
            <a:t>разработка и реализация планов совместной деятельности по формированию и предъявлению образовательных достижений обучающихся школ города</a:t>
          </a:r>
          <a:endParaRPr lang="ru-RU" dirty="0"/>
        </a:p>
      </dgm:t>
    </dgm:pt>
    <dgm:pt modelId="{7E9AD30D-47F4-4FFD-9521-34F34370F9E3}" type="parTrans" cxnId="{D587A189-7F2F-4512-BD54-34CBEB77F8D6}">
      <dgm:prSet/>
      <dgm:spPr/>
      <dgm:t>
        <a:bodyPr/>
        <a:lstStyle/>
        <a:p>
          <a:endParaRPr lang="ru-RU"/>
        </a:p>
      </dgm:t>
    </dgm:pt>
    <dgm:pt modelId="{C6366C6C-5234-4769-ABCA-F5DDCC3C0745}" type="sibTrans" cxnId="{D587A189-7F2F-4512-BD54-34CBEB77F8D6}">
      <dgm:prSet/>
      <dgm:spPr/>
      <dgm:t>
        <a:bodyPr/>
        <a:lstStyle/>
        <a:p>
          <a:endParaRPr lang="ru-RU"/>
        </a:p>
      </dgm:t>
    </dgm:pt>
    <dgm:pt modelId="{5435718D-5956-4E9D-998F-80CE13A603B2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05219B51-41FC-466A-844B-D09ADEAB50F9}" type="sibTrans" cxnId="{0857C012-8DF7-47F7-A23A-F29EA52B47E5}">
      <dgm:prSet/>
      <dgm:spPr/>
      <dgm:t>
        <a:bodyPr/>
        <a:lstStyle/>
        <a:p>
          <a:endParaRPr lang="ru-RU"/>
        </a:p>
      </dgm:t>
    </dgm:pt>
    <dgm:pt modelId="{D19C9C7E-6233-4155-A5D3-7017E56B2DA3}" type="parTrans" cxnId="{0857C012-8DF7-47F7-A23A-F29EA52B47E5}">
      <dgm:prSet/>
      <dgm:spPr/>
      <dgm:t>
        <a:bodyPr/>
        <a:lstStyle/>
        <a:p>
          <a:endParaRPr lang="ru-RU"/>
        </a:p>
      </dgm:t>
    </dgm:pt>
    <dgm:pt modelId="{117FC07C-F2F4-4FDE-8180-2807EFC47CA4}" type="pres">
      <dgm:prSet presAssocID="{9E5AEE22-1F69-4062-8139-78CED8AF5A8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5637D4-2F56-45C3-9ACF-0CB4C5905F5A}" type="pres">
      <dgm:prSet presAssocID="{55159F09-F055-4E78-B7D0-FCBB4B1D4D9D}" presName="composite" presStyleCnt="0"/>
      <dgm:spPr/>
    </dgm:pt>
    <dgm:pt modelId="{2FC0FDF3-2BE7-496D-A44C-01DFD4AE99E7}" type="pres">
      <dgm:prSet presAssocID="{55159F09-F055-4E78-B7D0-FCBB4B1D4D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F2B3A-8B3C-4154-A534-4455696D496E}" type="pres">
      <dgm:prSet presAssocID="{55159F09-F055-4E78-B7D0-FCBB4B1D4D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FFBDA6-1174-4C8D-8E81-23D53B4297DF}" type="pres">
      <dgm:prSet presAssocID="{BEE771B0-3F5B-4ABB-A694-35D1E9F595B6}" presName="sp" presStyleCnt="0"/>
      <dgm:spPr/>
    </dgm:pt>
    <dgm:pt modelId="{28739BBB-416E-4BD5-AB9C-F5493702A9E8}" type="pres">
      <dgm:prSet presAssocID="{5435718D-5956-4E9D-998F-80CE13A603B2}" presName="composite" presStyleCnt="0"/>
      <dgm:spPr/>
    </dgm:pt>
    <dgm:pt modelId="{7E64C40A-741B-4CBC-A015-EC47FFA76E77}" type="pres">
      <dgm:prSet presAssocID="{5435718D-5956-4E9D-998F-80CE13A603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0F12F-3B55-42E0-90AF-E4B0CC27CF3E}" type="pres">
      <dgm:prSet presAssocID="{5435718D-5956-4E9D-998F-80CE13A603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41F08-7DAE-45A5-A15E-F0C21FEB673D}" type="pres">
      <dgm:prSet presAssocID="{05219B51-41FC-466A-844B-D09ADEAB50F9}" presName="sp" presStyleCnt="0"/>
      <dgm:spPr/>
    </dgm:pt>
    <dgm:pt modelId="{63202872-E309-4235-B1F6-BF1EB7878986}" type="pres">
      <dgm:prSet presAssocID="{23C716B6-3FA0-4355-B175-DF12C2E90FEB}" presName="composite" presStyleCnt="0"/>
      <dgm:spPr/>
    </dgm:pt>
    <dgm:pt modelId="{72601A07-208F-4BE3-9BA4-022D1F8B2D91}" type="pres">
      <dgm:prSet presAssocID="{23C716B6-3FA0-4355-B175-DF12C2E90FE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B13CC-DA42-4294-936B-77D01396026C}" type="pres">
      <dgm:prSet presAssocID="{23C716B6-3FA0-4355-B175-DF12C2E90FE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87A189-7F2F-4512-BD54-34CBEB77F8D6}" srcId="{23C716B6-3FA0-4355-B175-DF12C2E90FEB}" destId="{351D2E58-BB92-4CF6-90EC-2CD7D84A5678}" srcOrd="0" destOrd="0" parTransId="{7E9AD30D-47F4-4FFD-9521-34F34370F9E3}" sibTransId="{C6366C6C-5234-4769-ABCA-F5DDCC3C0745}"/>
    <dgm:cxn modelId="{90CE4B31-3A7D-4943-BF90-22A2D0241712}" type="presOf" srcId="{9E5AEE22-1F69-4062-8139-78CED8AF5A8B}" destId="{117FC07C-F2F4-4FDE-8180-2807EFC47CA4}" srcOrd="0" destOrd="0" presId="urn:microsoft.com/office/officeart/2005/8/layout/chevron2"/>
    <dgm:cxn modelId="{CFE2E67C-7A5D-42DC-9B25-D0B60D11F74E}" type="presOf" srcId="{D11753B2-F5C8-4EF6-B93B-4EDAB32F3168}" destId="{F060F12F-3B55-42E0-90AF-E4B0CC27CF3E}" srcOrd="0" destOrd="0" presId="urn:microsoft.com/office/officeart/2005/8/layout/chevron2"/>
    <dgm:cxn modelId="{BF1BA4F1-4AAF-4756-B7A4-B4111CF05EE6}" type="presOf" srcId="{FFEAE995-DE16-4D74-9161-D8C7F319B627}" destId="{8B2F2B3A-8B3C-4154-A534-4455696D496E}" srcOrd="0" destOrd="0" presId="urn:microsoft.com/office/officeart/2005/8/layout/chevron2"/>
    <dgm:cxn modelId="{7FC505D5-9878-4AFF-B8EB-8AAC9B226FF0}" srcId="{55159F09-F055-4E78-B7D0-FCBB4B1D4D9D}" destId="{FFEAE995-DE16-4D74-9161-D8C7F319B627}" srcOrd="0" destOrd="0" parTransId="{869DAA15-B3FD-4B3E-8C77-390D3A1625C3}" sibTransId="{A8CAF883-CFEB-4665-9370-0D5AB670EF04}"/>
    <dgm:cxn modelId="{5F1B046A-A006-4666-97A5-60DCB72A5D3E}" type="presOf" srcId="{23C716B6-3FA0-4355-B175-DF12C2E90FEB}" destId="{72601A07-208F-4BE3-9BA4-022D1F8B2D91}" srcOrd="0" destOrd="0" presId="urn:microsoft.com/office/officeart/2005/8/layout/chevron2"/>
    <dgm:cxn modelId="{E759D560-3396-4AEC-8D58-B0569E171BCC}" srcId="{9E5AEE22-1F69-4062-8139-78CED8AF5A8B}" destId="{55159F09-F055-4E78-B7D0-FCBB4B1D4D9D}" srcOrd="0" destOrd="0" parTransId="{98C4BBAF-608E-430D-96AE-D5F9DDD6C0A4}" sibTransId="{BEE771B0-3F5B-4ABB-A694-35D1E9F595B6}"/>
    <dgm:cxn modelId="{0857C012-8DF7-47F7-A23A-F29EA52B47E5}" srcId="{9E5AEE22-1F69-4062-8139-78CED8AF5A8B}" destId="{5435718D-5956-4E9D-998F-80CE13A603B2}" srcOrd="1" destOrd="0" parTransId="{D19C9C7E-6233-4155-A5D3-7017E56B2DA3}" sibTransId="{05219B51-41FC-466A-844B-D09ADEAB50F9}"/>
    <dgm:cxn modelId="{7319F714-394C-402E-944B-DB947A9D4169}" type="presOf" srcId="{351D2E58-BB92-4CF6-90EC-2CD7D84A5678}" destId="{4BDB13CC-DA42-4294-936B-77D01396026C}" srcOrd="0" destOrd="0" presId="urn:microsoft.com/office/officeart/2005/8/layout/chevron2"/>
    <dgm:cxn modelId="{393D0C6F-1C12-4BB9-8638-8FC9A9E6B94A}" srcId="{5435718D-5956-4E9D-998F-80CE13A603B2}" destId="{D11753B2-F5C8-4EF6-B93B-4EDAB32F3168}" srcOrd="0" destOrd="0" parTransId="{5E6047D8-7DDC-4743-8D23-9A231ACBA2CA}" sibTransId="{72509226-D77C-4E6D-8051-BAFF8F642EA5}"/>
    <dgm:cxn modelId="{C0ED7F48-0870-4D57-B061-C9A875415777}" srcId="{9E5AEE22-1F69-4062-8139-78CED8AF5A8B}" destId="{23C716B6-3FA0-4355-B175-DF12C2E90FEB}" srcOrd="2" destOrd="0" parTransId="{40C96F5E-DB57-457C-8CF2-3BA649CE0AB5}" sibTransId="{F11DD998-CBA7-4B29-88EC-54FC805C0478}"/>
    <dgm:cxn modelId="{A27AB859-B201-4FC0-B748-61ECD304C294}" type="presOf" srcId="{55159F09-F055-4E78-B7D0-FCBB4B1D4D9D}" destId="{2FC0FDF3-2BE7-496D-A44C-01DFD4AE99E7}" srcOrd="0" destOrd="0" presId="urn:microsoft.com/office/officeart/2005/8/layout/chevron2"/>
    <dgm:cxn modelId="{1339A2A5-C222-4F5E-9493-D386F522641F}" type="presOf" srcId="{5435718D-5956-4E9D-998F-80CE13A603B2}" destId="{7E64C40A-741B-4CBC-A015-EC47FFA76E77}" srcOrd="0" destOrd="0" presId="urn:microsoft.com/office/officeart/2005/8/layout/chevron2"/>
    <dgm:cxn modelId="{AA2D809F-738F-4034-AB58-B429689A2B58}" type="presParOf" srcId="{117FC07C-F2F4-4FDE-8180-2807EFC47CA4}" destId="{F35637D4-2F56-45C3-9ACF-0CB4C5905F5A}" srcOrd="0" destOrd="0" presId="urn:microsoft.com/office/officeart/2005/8/layout/chevron2"/>
    <dgm:cxn modelId="{C1E81715-9ACD-4ABF-8E18-48F3EEA8E46D}" type="presParOf" srcId="{F35637D4-2F56-45C3-9ACF-0CB4C5905F5A}" destId="{2FC0FDF3-2BE7-496D-A44C-01DFD4AE99E7}" srcOrd="0" destOrd="0" presId="urn:microsoft.com/office/officeart/2005/8/layout/chevron2"/>
    <dgm:cxn modelId="{33144EE5-299D-4330-BE7D-5DD254D0750D}" type="presParOf" srcId="{F35637D4-2F56-45C3-9ACF-0CB4C5905F5A}" destId="{8B2F2B3A-8B3C-4154-A534-4455696D496E}" srcOrd="1" destOrd="0" presId="urn:microsoft.com/office/officeart/2005/8/layout/chevron2"/>
    <dgm:cxn modelId="{085DE811-DDFA-4C0D-A519-3534DA7221EC}" type="presParOf" srcId="{117FC07C-F2F4-4FDE-8180-2807EFC47CA4}" destId="{6EFFBDA6-1174-4C8D-8E81-23D53B4297DF}" srcOrd="1" destOrd="0" presId="urn:microsoft.com/office/officeart/2005/8/layout/chevron2"/>
    <dgm:cxn modelId="{06124DBE-A943-4535-BAF5-54C6FED37B6E}" type="presParOf" srcId="{117FC07C-F2F4-4FDE-8180-2807EFC47CA4}" destId="{28739BBB-416E-4BD5-AB9C-F5493702A9E8}" srcOrd="2" destOrd="0" presId="urn:microsoft.com/office/officeart/2005/8/layout/chevron2"/>
    <dgm:cxn modelId="{90B83AF9-2883-4D60-AE90-EDB47244EC8A}" type="presParOf" srcId="{28739BBB-416E-4BD5-AB9C-F5493702A9E8}" destId="{7E64C40A-741B-4CBC-A015-EC47FFA76E77}" srcOrd="0" destOrd="0" presId="urn:microsoft.com/office/officeart/2005/8/layout/chevron2"/>
    <dgm:cxn modelId="{0F712C27-567C-4DE3-A62D-0434DC2CB633}" type="presParOf" srcId="{28739BBB-416E-4BD5-AB9C-F5493702A9E8}" destId="{F060F12F-3B55-42E0-90AF-E4B0CC27CF3E}" srcOrd="1" destOrd="0" presId="urn:microsoft.com/office/officeart/2005/8/layout/chevron2"/>
    <dgm:cxn modelId="{2CFBD6E3-EFCD-4A0D-A845-A65FB5FBE0F2}" type="presParOf" srcId="{117FC07C-F2F4-4FDE-8180-2807EFC47CA4}" destId="{C9241F08-7DAE-45A5-A15E-F0C21FEB673D}" srcOrd="3" destOrd="0" presId="urn:microsoft.com/office/officeart/2005/8/layout/chevron2"/>
    <dgm:cxn modelId="{E0BB98CE-86C5-4545-B14D-474FAD804007}" type="presParOf" srcId="{117FC07C-F2F4-4FDE-8180-2807EFC47CA4}" destId="{63202872-E309-4235-B1F6-BF1EB7878986}" srcOrd="4" destOrd="0" presId="urn:microsoft.com/office/officeart/2005/8/layout/chevron2"/>
    <dgm:cxn modelId="{499049D5-4554-4F38-817C-7C7E8387CC2F}" type="presParOf" srcId="{63202872-E309-4235-B1F6-BF1EB7878986}" destId="{72601A07-208F-4BE3-9BA4-022D1F8B2D91}" srcOrd="0" destOrd="0" presId="urn:microsoft.com/office/officeart/2005/8/layout/chevron2"/>
    <dgm:cxn modelId="{9CFC765E-FF46-4512-8C34-5528220E81FC}" type="presParOf" srcId="{63202872-E309-4235-B1F6-BF1EB7878986}" destId="{4BDB13CC-DA42-4294-936B-77D01396026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Проектирование единого образовательного пространства муниципалитета в  условиях реализации  ФГОС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Городской методический совет</a:t>
            </a:r>
          </a:p>
          <a:p>
            <a:r>
              <a:rPr lang="ru-RU" dirty="0" smtClean="0"/>
              <a:t>21.09.2015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ЦЕЛЬ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обсуждение вопросов взаимодействия по созданию  единого образовательного пространства в муниципалитете для формирования и предъявления образовательных достижений обучающихся школ города как непременного условия реализации ФГОС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Миссия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91000" y="3505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600200" y="2895600"/>
            <a:ext cx="17983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5943600" y="2743200"/>
            <a:ext cx="1828800" cy="1216152"/>
          </a:xfrm>
          <a:prstGeom prst="curvedLeftArrow">
            <a:avLst>
              <a:gd name="adj1" fmla="val 25000"/>
              <a:gd name="adj2" fmla="val 4132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3657600" y="1295400"/>
            <a:ext cx="2057400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1" y="16764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Системно –</a:t>
            </a:r>
          </a:p>
          <a:p>
            <a:r>
              <a:rPr lang="ru-RU" dirty="0" smtClean="0"/>
              <a:t> деятельностный</a:t>
            </a:r>
          </a:p>
          <a:p>
            <a:r>
              <a:rPr lang="ru-RU" dirty="0" smtClean="0"/>
              <a:t> подход </a:t>
            </a:r>
            <a:endParaRPr lang="ru-RU" dirty="0"/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3657600" y="4800600"/>
            <a:ext cx="2133600" cy="914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3276600"/>
            <a:ext cx="173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Обучение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3124200"/>
            <a:ext cx="1857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Воспитание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4572000"/>
            <a:ext cx="2467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Проба</a:t>
            </a:r>
          </a:p>
          <a:p>
            <a:r>
              <a:rPr lang="ru-RU" dirty="0" smtClean="0"/>
              <a:t>             Практика</a:t>
            </a:r>
          </a:p>
          <a:p>
            <a:r>
              <a:rPr lang="ru-RU" dirty="0" smtClean="0"/>
              <a:t>             Проект </a:t>
            </a:r>
            <a:endParaRPr lang="ru-RU" dirty="0"/>
          </a:p>
        </p:txBody>
      </p:sp>
      <p:pic>
        <p:nvPicPr>
          <p:cNvPr id="1026" name="Picture 2" descr="C:\Users\comp1\Desktop\22625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743200"/>
            <a:ext cx="2057400" cy="1752600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Партнерство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4572000" y="2209800"/>
            <a:ext cx="3429000" cy="24384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Позитивные эффекты</a:t>
            </a:r>
            <a:endParaRPr lang="ru-RU" dirty="0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457200" y="2133600"/>
            <a:ext cx="4038600" cy="914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</a:t>
            </a:r>
            <a:r>
              <a:rPr lang="ru-RU" dirty="0" err="1" smtClean="0"/>
              <a:t>взаимодополняемости</a:t>
            </a:r>
            <a:endParaRPr lang="ru-RU" dirty="0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457200" y="2971800"/>
            <a:ext cx="4038600" cy="838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границ </a:t>
            </a:r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457200" y="3810000"/>
            <a:ext cx="4038600" cy="914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обмена продуктами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Положительные эффекты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724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Образовательное учреждение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Повышение качества образовательного процесса 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ru-RU" dirty="0"/>
                        <a:t>Повышение качества </a:t>
                      </a:r>
                      <a:r>
                        <a:rPr lang="ru-RU" dirty="0" err="1"/>
                        <a:t>ресурсообеспечения</a:t>
                      </a:r>
                      <a:r>
                        <a:rPr lang="ru-RU" dirty="0"/>
                        <a:t>: </a:t>
                      </a:r>
                    </a:p>
                    <a:p>
                      <a:r>
                        <a:rPr lang="ru-RU" dirty="0"/>
                        <a:t>·Кадрового </a:t>
                      </a:r>
                    </a:p>
                    <a:p>
                      <a:r>
                        <a:rPr lang="ru-RU" dirty="0"/>
                        <a:t>·Финансового </a:t>
                      </a:r>
                    </a:p>
                    <a:p>
                      <a:r>
                        <a:rPr lang="ru-RU" dirty="0"/>
                        <a:t>·Программно — методического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Привлечение ресурсов общественности для развития образовательной среды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Развитие УУД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Получение практических навыков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ОУ – открытая система (соответствует национальной образовательной инициативе «Наша новая школа», реализация ФГОС)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Профессиональное самоопределение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Повышение уровня квалификации педагогов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Общее развитие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Своеобразная защита от </a:t>
                      </a:r>
                      <a:r>
                        <a:rPr lang="ru-RU" dirty="0" err="1"/>
                        <a:t>самовыгорания</a:t>
                      </a:r>
                      <a:r>
                        <a:rPr lang="ru-RU" dirty="0"/>
                        <a:t>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717</TotalTime>
  <Words>219</Words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Проектирование единого образовательного пространства муниципалитета в  условиях реализации  ФГОС</vt:lpstr>
      <vt:lpstr>ЦЕЛЬ </vt:lpstr>
      <vt:lpstr>Миссия </vt:lpstr>
      <vt:lpstr>Слайд 4</vt:lpstr>
      <vt:lpstr>Партнерство </vt:lpstr>
      <vt:lpstr>Положительные эффекты</vt:lpstr>
      <vt:lpstr>Ожидаемый результат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comp4</dc:creator>
  <cp:lastModifiedBy>comp4</cp:lastModifiedBy>
  <cp:revision>55</cp:revision>
  <dcterms:created xsi:type="dcterms:W3CDTF">2015-09-10T03:19:12Z</dcterms:created>
  <dcterms:modified xsi:type="dcterms:W3CDTF">2015-09-28T07:32:14Z</dcterms:modified>
</cp:coreProperties>
</file>